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2FA6-82E6-45F6-A187-0F5F8BF3DE7F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4FC6AE-B534-417F-885D-33848BBD72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2FA6-82E6-45F6-A187-0F5F8BF3DE7F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6AE-B534-417F-885D-33848BBD7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2FA6-82E6-45F6-A187-0F5F8BF3DE7F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6AE-B534-417F-885D-33848BBD7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2FA6-82E6-45F6-A187-0F5F8BF3DE7F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6AE-B534-417F-885D-33848BBD7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2FA6-82E6-45F6-A187-0F5F8BF3DE7F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6AE-B534-417F-885D-33848BBD72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2FA6-82E6-45F6-A187-0F5F8BF3DE7F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6AE-B534-417F-885D-33848BBD7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2FA6-82E6-45F6-A187-0F5F8BF3DE7F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6AE-B534-417F-885D-33848BBD7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2FA6-82E6-45F6-A187-0F5F8BF3DE7F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6AE-B534-417F-885D-33848BBD7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2FA6-82E6-45F6-A187-0F5F8BF3DE7F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6AE-B534-417F-885D-33848BBD7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2FA6-82E6-45F6-A187-0F5F8BF3DE7F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6AE-B534-417F-885D-33848BBD72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2FA6-82E6-45F6-A187-0F5F8BF3DE7F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C6AE-B534-417F-885D-33848BBD72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8B2FA6-82E6-45F6-A187-0F5F8BF3DE7F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74FC6AE-B534-417F-885D-33848BBD72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47" y="2996952"/>
            <a:ext cx="7200800" cy="144016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Побудова </a:t>
            </a:r>
            <a:r>
              <a:rPr lang="uk-UA" sz="3200" dirty="0" smtClean="0">
                <a:solidFill>
                  <a:schemeClr val="tx1"/>
                </a:solidFill>
              </a:rPr>
              <a:t>та </a:t>
            </a:r>
            <a:r>
              <a:rPr lang="uk-UA" sz="3200" dirty="0">
                <a:solidFill>
                  <a:schemeClr val="tx1"/>
                </a:solidFill>
              </a:rPr>
              <a:t>принцип дії </a:t>
            </a:r>
            <a:r>
              <a:rPr lang="uk-UA" sz="3200" dirty="0" smtClean="0">
                <a:solidFill>
                  <a:schemeClr val="tx1"/>
                </a:solidFill>
              </a:rPr>
              <a:t>дисплеїв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5268" y="5581244"/>
            <a:ext cx="2557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Виконав: ст. гр. ТЗ-41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Цмокалюк Д.М.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4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60672" cy="1039427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Дякую за увагу!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таке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8440" y="1628800"/>
            <a:ext cx="4270024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Дисплей</a:t>
            </a:r>
            <a:r>
              <a:rPr lang="uk-UA" dirty="0" smtClean="0">
                <a:solidFill>
                  <a:schemeClr val="tx1"/>
                </a:solidFill>
              </a:rPr>
              <a:t> - це </a:t>
            </a:r>
            <a:r>
              <a:rPr lang="ru-RU" dirty="0" err="1" smtClean="0">
                <a:solidFill>
                  <a:schemeClr val="tx1"/>
                </a:solidFill>
              </a:rPr>
              <a:t>електронний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пристрій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призначений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візуального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відображення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інформації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Админ\Desktop\диспл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26336" r="4618" b="25816"/>
          <a:stretch/>
        </p:blipFill>
        <p:spPr bwMode="auto">
          <a:xfrm>
            <a:off x="3779912" y="3515072"/>
            <a:ext cx="5129692" cy="290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Админ\Desktop\дипл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1824" r="9205"/>
          <a:stretch/>
        </p:blipFill>
        <p:spPr bwMode="auto">
          <a:xfrm>
            <a:off x="370416" y="1916832"/>
            <a:ext cx="3728517" cy="42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660" y="548680"/>
            <a:ext cx="8260672" cy="86038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Типи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дисплеїв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телефонів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708920"/>
            <a:ext cx="5616624" cy="3384377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</a:rPr>
              <a:t> рідкокристалічні (</a:t>
            </a:r>
            <a:r>
              <a:rPr lang="en-US" dirty="0" smtClean="0">
                <a:solidFill>
                  <a:schemeClr val="tx1"/>
                </a:solidFill>
              </a:rPr>
              <a:t>LCD)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електролюмінісцентні</a:t>
            </a:r>
            <a:r>
              <a:rPr lang="en-US" dirty="0" smtClean="0">
                <a:solidFill>
                  <a:schemeClr val="tx1"/>
                </a:solidFill>
              </a:rPr>
              <a:t> (OLED)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світлодіодні</a:t>
            </a:r>
            <a:endParaRPr lang="uk-UA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uk-UA" dirty="0">
              <a:solidFill>
                <a:schemeClr val="tx1"/>
              </a:solidFill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</a:rPr>
              <a:t> плазмові</a:t>
            </a:r>
            <a:r>
              <a:rPr lang="en-US" dirty="0" smtClean="0">
                <a:solidFill>
                  <a:schemeClr val="tx1"/>
                </a:solidFill>
              </a:rPr>
              <a:t> (PDP)</a:t>
            </a:r>
            <a:endParaRPr lang="uk-UA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916831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Дисплеї на основі плоских панелей: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15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LCD-</a:t>
            </a:r>
            <a:r>
              <a:rPr lang="uk-UA" dirty="0" smtClean="0">
                <a:solidFill>
                  <a:schemeClr val="tx1"/>
                </a:solidFill>
              </a:rPr>
              <a:t>дисплеї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\Desktop\жк з черв фільтр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2652"/>
            <a:ext cx="4345749" cy="34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77281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LCD</a:t>
            </a:r>
            <a:r>
              <a:rPr lang="en-US" sz="2400" dirty="0"/>
              <a:t> (liquid crystal </a:t>
            </a:r>
            <a:r>
              <a:rPr lang="en-US" sz="2400" dirty="0" smtClean="0"/>
              <a:t>display),   </a:t>
            </a:r>
            <a:endParaRPr lang="uk-UA" sz="2400" dirty="0" smtClean="0"/>
          </a:p>
          <a:p>
            <a:r>
              <a:rPr lang="uk-UA" sz="2400" dirty="0"/>
              <a:t> </a:t>
            </a:r>
            <a:r>
              <a:rPr lang="uk-UA" sz="2400" dirty="0" smtClean="0"/>
              <a:t>                     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дисплеї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рідких</a:t>
            </a:r>
            <a:r>
              <a:rPr lang="ru-RU" sz="2400" dirty="0"/>
              <a:t> </a:t>
            </a:r>
            <a:r>
              <a:rPr lang="ru-RU" sz="2400" dirty="0" err="1" smtClean="0"/>
              <a:t>кристалів</a:t>
            </a:r>
            <a:endParaRPr lang="ru-RU" sz="2400" dirty="0"/>
          </a:p>
        </p:txBody>
      </p:sp>
      <p:pic>
        <p:nvPicPr>
          <p:cNvPr id="1027" name="Picture 3" descr="C:\Users\Админ\Desktop\субпиксели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STN</a:t>
            </a:r>
            <a:r>
              <a:rPr lang="uk-UA" dirty="0" err="1" smtClean="0">
                <a:solidFill>
                  <a:schemeClr val="tx1"/>
                </a:solidFill>
              </a:rPr>
              <a:t>-матриця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79512" y="1700808"/>
            <a:ext cx="6552728" cy="2828528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Пасивна матриця: </a:t>
            </a:r>
            <a:r>
              <a:rPr lang="uk-UA" b="1" dirty="0" smtClean="0">
                <a:solidFill>
                  <a:schemeClr val="tx1"/>
                </a:solidFill>
              </a:rPr>
              <a:t>STN </a:t>
            </a:r>
            <a:r>
              <a:rPr lang="uk-UA" dirty="0">
                <a:solidFill>
                  <a:schemeClr val="tx1"/>
                </a:solidFill>
              </a:rPr>
              <a:t>(</a:t>
            </a:r>
            <a:r>
              <a:rPr lang="uk-UA" dirty="0" err="1">
                <a:solidFill>
                  <a:schemeClr val="tx1"/>
                </a:solidFill>
              </a:rPr>
              <a:t>Super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Twisted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Nematic</a:t>
            </a:r>
            <a:r>
              <a:rPr lang="uk-UA" dirty="0" smtClean="0">
                <a:solidFill>
                  <a:schemeClr val="tx1"/>
                </a:solidFill>
              </a:rPr>
              <a:t>) </a:t>
            </a:r>
          </a:p>
          <a:p>
            <a:pPr marL="114300" indent="0">
              <a:buNone/>
            </a:pPr>
            <a:endParaRPr lang="uk-UA" b="1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+ </a:t>
            </a:r>
            <a:r>
              <a:rPr lang="uk-UA" dirty="0">
                <a:solidFill>
                  <a:schemeClr val="tx1"/>
                </a:solidFill>
              </a:rPr>
              <a:t>малий рівень витрат енергії </a:t>
            </a:r>
            <a:endParaRPr lang="uk-UA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+ невелика вартість</a:t>
            </a:r>
          </a:p>
          <a:p>
            <a:pPr marL="11430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- </a:t>
            </a:r>
            <a:r>
              <a:rPr lang="uk-UA" dirty="0">
                <a:solidFill>
                  <a:schemeClr val="tx1"/>
                </a:solidFill>
              </a:rPr>
              <a:t>картинка оновлюється повільно</a:t>
            </a:r>
          </a:p>
          <a:p>
            <a:pPr marL="11430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- відображають малу </a:t>
            </a:r>
            <a:r>
              <a:rPr lang="uk-UA" dirty="0">
                <a:solidFill>
                  <a:schemeClr val="tx1"/>
                </a:solidFill>
              </a:rPr>
              <a:t>кількість </a:t>
            </a:r>
            <a:r>
              <a:rPr lang="uk-UA" dirty="0" smtClean="0">
                <a:solidFill>
                  <a:schemeClr val="tx1"/>
                </a:solidFill>
              </a:rPr>
              <a:t>кольорів</a:t>
            </a:r>
          </a:p>
          <a:p>
            <a:pPr marL="11430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- </a:t>
            </a:r>
            <a:r>
              <a:rPr lang="uk-UA" dirty="0">
                <a:solidFill>
                  <a:schemeClr val="tx1"/>
                </a:solidFill>
              </a:rPr>
              <a:t>маленький кут огляду </a:t>
            </a:r>
            <a:r>
              <a:rPr lang="uk-UA" dirty="0" smtClean="0">
                <a:solidFill>
                  <a:schemeClr val="tx1"/>
                </a:solidFill>
              </a:rPr>
              <a:t>екрану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дмин\Desktop\іе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r="23091"/>
          <a:stretch/>
        </p:blipFill>
        <p:spPr bwMode="auto">
          <a:xfrm rot="544278">
            <a:off x="6147966" y="2027879"/>
            <a:ext cx="2610733" cy="36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M12864E-Y3-12864-Graphics-font-b-LCD-b-font-Module-128-x-64-dot-matrix-f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0945"/>
            <a:ext cx="3456384" cy="212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TFT-</a:t>
            </a:r>
            <a:r>
              <a:rPr lang="uk-UA" dirty="0" smtClean="0">
                <a:solidFill>
                  <a:schemeClr val="tx1"/>
                </a:solidFill>
              </a:rPr>
              <a:t>матриця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62298"/>
            <a:ext cx="6912768" cy="4373563"/>
          </a:xfrm>
        </p:spPr>
        <p:txBody>
          <a:bodyPr/>
          <a:lstStyle/>
          <a:p>
            <a:pPr marL="11430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Активна матриця:  </a:t>
            </a:r>
            <a:r>
              <a:rPr lang="uk-UA" b="1" dirty="0" smtClean="0">
                <a:solidFill>
                  <a:schemeClr val="tx1"/>
                </a:solidFill>
              </a:rPr>
              <a:t>TFT </a:t>
            </a:r>
            <a:r>
              <a:rPr lang="uk-UA" dirty="0">
                <a:solidFill>
                  <a:schemeClr val="tx1"/>
                </a:solidFill>
              </a:rPr>
              <a:t>(</a:t>
            </a:r>
            <a:r>
              <a:rPr lang="uk-UA" dirty="0" err="1">
                <a:solidFill>
                  <a:schemeClr val="tx1"/>
                </a:solidFill>
              </a:rPr>
              <a:t>Thin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Film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Transistors</a:t>
            </a:r>
            <a:r>
              <a:rPr lang="uk-UA" dirty="0" smtClean="0">
                <a:solidFill>
                  <a:schemeClr val="tx1"/>
                </a:solidFill>
              </a:rPr>
              <a:t>)</a:t>
            </a:r>
          </a:p>
          <a:p>
            <a:pPr marL="11430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+ низьке </a:t>
            </a:r>
            <a:r>
              <a:rPr lang="uk-UA" dirty="0">
                <a:solidFill>
                  <a:schemeClr val="tx1"/>
                </a:solidFill>
              </a:rPr>
              <a:t>споживання </a:t>
            </a:r>
            <a:r>
              <a:rPr lang="uk-UA" dirty="0" smtClean="0">
                <a:solidFill>
                  <a:schemeClr val="tx1"/>
                </a:solidFill>
              </a:rPr>
              <a:t>енергії</a:t>
            </a:r>
          </a:p>
          <a:p>
            <a:pPr marL="11430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+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висока </a:t>
            </a:r>
            <a:r>
              <a:rPr lang="uk-UA" dirty="0">
                <a:solidFill>
                  <a:schemeClr val="tx1"/>
                </a:solidFill>
              </a:rPr>
              <a:t>чіткість </a:t>
            </a:r>
            <a:r>
              <a:rPr lang="uk-UA" dirty="0" smtClean="0">
                <a:solidFill>
                  <a:schemeClr val="tx1"/>
                </a:solidFill>
              </a:rPr>
              <a:t>зображення</a:t>
            </a:r>
          </a:p>
          <a:p>
            <a:pPr marL="11430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- малий </a:t>
            </a:r>
            <a:r>
              <a:rPr lang="uk-UA" dirty="0">
                <a:solidFill>
                  <a:schemeClr val="tx1"/>
                </a:solidFill>
              </a:rPr>
              <a:t>кут </a:t>
            </a:r>
            <a:r>
              <a:rPr lang="uk-UA" dirty="0" smtClean="0">
                <a:solidFill>
                  <a:schemeClr val="tx1"/>
                </a:solidFill>
              </a:rPr>
              <a:t>огляду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погана</a:t>
            </a:r>
            <a:r>
              <a:rPr lang="ru-RU" dirty="0">
                <a:solidFill>
                  <a:schemeClr val="tx1"/>
                </a:solidFill>
              </a:rPr>
              <a:t> передача </a:t>
            </a:r>
            <a:r>
              <a:rPr lang="ru-RU" dirty="0" err="1" smtClean="0">
                <a:solidFill>
                  <a:schemeClr val="tx1"/>
                </a:solidFill>
              </a:rPr>
              <a:t>кольору</a:t>
            </a:r>
            <a:endParaRPr lang="ru-RU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- «биті» </a:t>
            </a:r>
            <a:r>
              <a:rPr lang="uk-UA" dirty="0" err="1" smtClean="0">
                <a:solidFill>
                  <a:schemeClr val="tx1"/>
                </a:solidFill>
              </a:rPr>
              <a:t>пікселі</a:t>
            </a:r>
            <a:endParaRPr lang="ru-RU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Админ\Desktop\ар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22447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5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IPS-</a:t>
            </a:r>
            <a:r>
              <a:rPr lang="uk-UA" dirty="0" smtClean="0">
                <a:solidFill>
                  <a:schemeClr val="tx1"/>
                </a:solidFill>
              </a:rPr>
              <a:t>матриця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85" y="2420888"/>
            <a:ext cx="3897539" cy="40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62064" y="16836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/>
              <a:t>IPS </a:t>
            </a:r>
            <a:r>
              <a:rPr lang="ru-RU" altLang="ru-RU" sz="2400" dirty="0" smtClean="0"/>
              <a:t>(</a:t>
            </a:r>
            <a:r>
              <a:rPr lang="ru-RU" altLang="ru-RU" sz="2400" dirty="0" err="1" smtClean="0"/>
              <a:t>in-plane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switching</a:t>
            </a:r>
            <a:r>
              <a:rPr lang="ru-RU" altLang="ru-RU" sz="2400" dirty="0" smtClean="0"/>
              <a:t>)</a:t>
            </a:r>
            <a:endParaRPr lang="ru-RU" sz="2400" dirty="0"/>
          </a:p>
        </p:txBody>
      </p:sp>
      <p:pic>
        <p:nvPicPr>
          <p:cNvPr id="4098" name="Picture 2" descr="C:\Users\Админ\Desktop\chem-otlichaetsya-ekran-tft-ot-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1" y="3473454"/>
            <a:ext cx="4157033" cy="27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0951" y="6244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TN-</a:t>
            </a:r>
            <a:r>
              <a:rPr lang="ru-RU" dirty="0" smtClean="0"/>
              <a:t>TFT матриц</a:t>
            </a:r>
            <a:r>
              <a:rPr lang="uk-UA" dirty="0"/>
              <a:t>я</a:t>
            </a:r>
            <a:r>
              <a:rPr lang="ru-RU" dirty="0" smtClean="0"/>
              <a:t>               </a:t>
            </a:r>
            <a:r>
              <a:rPr lang="en-US" dirty="0" smtClean="0"/>
              <a:t>I</a:t>
            </a:r>
            <a:r>
              <a:rPr lang="ru-RU" dirty="0" smtClean="0"/>
              <a:t>PS </a:t>
            </a:r>
            <a:r>
              <a:rPr lang="ru-RU" dirty="0" err="1" smtClean="0"/>
              <a:t>матриця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394" y="2145317"/>
            <a:ext cx="50296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/>
              <a:t>+</a:t>
            </a:r>
            <a:r>
              <a:rPr lang="uk-UA" sz="1900" dirty="0" smtClean="0"/>
              <a:t> </a:t>
            </a:r>
            <a:r>
              <a:rPr lang="ru-RU" sz="1900" dirty="0" err="1" smtClean="0"/>
              <a:t>Збільшені</a:t>
            </a:r>
            <a:r>
              <a:rPr lang="ru-RU" sz="1900" dirty="0" smtClean="0"/>
              <a:t> </a:t>
            </a:r>
            <a:r>
              <a:rPr lang="ru-RU" sz="1900" dirty="0"/>
              <a:t>кути </a:t>
            </a:r>
            <a:r>
              <a:rPr lang="ru-RU" sz="1900" dirty="0" err="1"/>
              <a:t>оглядів</a:t>
            </a:r>
            <a:r>
              <a:rPr lang="ru-RU" sz="1900" dirty="0"/>
              <a:t>;</a:t>
            </a:r>
          </a:p>
          <a:p>
            <a:r>
              <a:rPr lang="en-US" sz="1900" dirty="0" smtClean="0"/>
              <a:t>+</a:t>
            </a:r>
            <a:r>
              <a:rPr lang="uk-UA" sz="1900" dirty="0" smtClean="0"/>
              <a:t> </a:t>
            </a:r>
            <a:r>
              <a:rPr lang="ru-RU" sz="1900" dirty="0" err="1" smtClean="0"/>
              <a:t>Підвищена</a:t>
            </a:r>
            <a:r>
              <a:rPr lang="ru-RU" sz="1900" dirty="0" smtClean="0"/>
              <a:t> </a:t>
            </a:r>
            <a:r>
              <a:rPr lang="ru-RU" sz="1900" dirty="0" err="1"/>
              <a:t>яскравість</a:t>
            </a:r>
            <a:r>
              <a:rPr lang="ru-RU" sz="1900" dirty="0"/>
              <a:t> і </a:t>
            </a:r>
            <a:r>
              <a:rPr lang="ru-RU" sz="1900" dirty="0" smtClean="0"/>
              <a:t> </a:t>
            </a:r>
            <a:r>
              <a:rPr lang="ru-RU" sz="1900" dirty="0" err="1" smtClean="0"/>
              <a:t>контрастність</a:t>
            </a:r>
            <a:r>
              <a:rPr lang="ru-RU" sz="1900" dirty="0"/>
              <a:t>;</a:t>
            </a:r>
          </a:p>
          <a:p>
            <a:r>
              <a:rPr lang="en-US" sz="1900" dirty="0" smtClean="0"/>
              <a:t>+</a:t>
            </a:r>
            <a:r>
              <a:rPr lang="uk-UA" sz="1900" dirty="0" smtClean="0"/>
              <a:t> </a:t>
            </a:r>
            <a:r>
              <a:rPr lang="ru-RU" sz="1900" dirty="0" err="1" smtClean="0"/>
              <a:t>Істотно</a:t>
            </a:r>
            <a:r>
              <a:rPr lang="ru-RU" sz="1900" dirty="0" smtClean="0"/>
              <a:t> </a:t>
            </a:r>
            <a:r>
              <a:rPr lang="ru-RU" sz="1900" dirty="0" err="1"/>
              <a:t>поліпшена</a:t>
            </a:r>
            <a:r>
              <a:rPr lang="ru-RU" sz="1900" dirty="0"/>
              <a:t> передача </a:t>
            </a:r>
            <a:r>
              <a:rPr lang="ru-RU" sz="1900" dirty="0" smtClean="0"/>
              <a:t>   </a:t>
            </a:r>
          </a:p>
          <a:p>
            <a:r>
              <a:rPr lang="ru-RU" sz="1900" dirty="0"/>
              <a:t> </a:t>
            </a:r>
            <a:r>
              <a:rPr lang="ru-RU" sz="1900" dirty="0" smtClean="0"/>
              <a:t>  </a:t>
            </a:r>
            <a:r>
              <a:rPr lang="ru-RU" sz="1900" dirty="0" err="1" smtClean="0"/>
              <a:t>кольору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8002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OLED</a:t>
            </a:r>
            <a:r>
              <a:rPr lang="uk-UA" dirty="0" err="1" smtClean="0">
                <a:solidFill>
                  <a:schemeClr val="tx1"/>
                </a:solidFill>
              </a:rPr>
              <a:t>-дисплеї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412" y="1725564"/>
            <a:ext cx="5407182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</a:rPr>
              <a:t>OLED</a:t>
            </a:r>
            <a:r>
              <a:rPr lang="en-US" dirty="0">
                <a:solidFill>
                  <a:schemeClr val="tx1"/>
                </a:solidFill>
              </a:rPr>
              <a:t> (Organic Light Emitting Diodes</a:t>
            </a:r>
            <a:r>
              <a:rPr lang="en-US" dirty="0" smtClean="0">
                <a:solidFill>
                  <a:schemeClr val="tx1"/>
                </a:solidFill>
              </a:rPr>
              <a:t>) - </a:t>
            </a:r>
            <a:r>
              <a:rPr lang="ru-RU" dirty="0" err="1" smtClean="0">
                <a:solidFill>
                  <a:schemeClr val="tx1"/>
                </a:solidFill>
              </a:rPr>
              <a:t>дисплеї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органічних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світловипромінювальних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напівпровідниках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Админ\Desktop\m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-117" r="20416" b="-1"/>
          <a:stretch/>
        </p:blipFill>
        <p:spPr bwMode="auto">
          <a:xfrm rot="182675">
            <a:off x="5438289" y="1810122"/>
            <a:ext cx="3303949" cy="45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246" y="4066113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Головна </a:t>
            </a:r>
            <a:r>
              <a:rPr lang="ru-RU" sz="2400" dirty="0" err="1"/>
              <a:t>відмінність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en-US" sz="2400" dirty="0"/>
              <a:t>LCD-</a:t>
            </a:r>
            <a:r>
              <a:rPr lang="ru-RU" sz="2400" dirty="0" err="1"/>
              <a:t>екранів</a:t>
            </a:r>
            <a:r>
              <a:rPr lang="ru-RU" sz="2400" dirty="0"/>
              <a:t> не </a:t>
            </a:r>
            <a:r>
              <a:rPr lang="ru-RU" sz="2400" dirty="0" err="1"/>
              <a:t>потрібні</a:t>
            </a:r>
            <a:r>
              <a:rPr lang="ru-RU" sz="2400" dirty="0"/>
              <a:t> </a:t>
            </a:r>
            <a:r>
              <a:rPr lang="ru-RU" sz="2400" dirty="0" err="1"/>
              <a:t>лампи</a:t>
            </a:r>
            <a:r>
              <a:rPr lang="ru-RU" sz="2400" dirty="0"/>
              <a:t> </a:t>
            </a:r>
            <a:r>
              <a:rPr lang="ru-RU" sz="2400" dirty="0" err="1"/>
              <a:t>підсвічування</a:t>
            </a:r>
            <a:r>
              <a:rPr lang="en-US" sz="2400" dirty="0"/>
              <a:t>, </a:t>
            </a:r>
            <a:r>
              <a:rPr lang="ru-RU" sz="2400" dirty="0"/>
              <a:t>в </a:t>
            </a:r>
            <a:r>
              <a:rPr lang="ru-RU" sz="2400" dirty="0" err="1"/>
              <a:t>нових</a:t>
            </a:r>
            <a:r>
              <a:rPr lang="ru-RU" sz="2400" dirty="0"/>
              <a:t> дисплеях </a:t>
            </a:r>
            <a:r>
              <a:rPr lang="ru-RU" sz="2400" dirty="0" err="1"/>
              <a:t>світяться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 err="1"/>
              <a:t>елементи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16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OLED</a:t>
            </a:r>
            <a:r>
              <a:rPr lang="uk-UA" dirty="0" err="1" smtClean="0"/>
              <a:t>-дисплеї</a:t>
            </a:r>
            <a:endParaRPr lang="ru-RU" dirty="0"/>
          </a:p>
        </p:txBody>
      </p:sp>
      <p:pic>
        <p:nvPicPr>
          <p:cNvPr id="6146" name="Picture 2" descr="C:\Users\Админ\Desktop\oled_av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658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685255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порівняно</a:t>
            </a:r>
            <a:r>
              <a:rPr lang="ru-RU" dirty="0" smtClean="0"/>
              <a:t>  з   LCD-дисплеями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08518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/>
              <a:t>необхідності</a:t>
            </a:r>
            <a:r>
              <a:rPr lang="ru-RU" dirty="0"/>
              <a:t> в </a:t>
            </a:r>
            <a:r>
              <a:rPr lang="ru-RU" dirty="0" err="1"/>
              <a:t>підсвічуванні</a:t>
            </a: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err="1"/>
              <a:t>З</a:t>
            </a:r>
            <a:r>
              <a:rPr lang="ru-RU" dirty="0" err="1" smtClean="0"/>
              <a:t>ображення</a:t>
            </a:r>
            <a:r>
              <a:rPr lang="ru-RU" dirty="0" smtClean="0"/>
              <a:t> </a:t>
            </a:r>
            <a:r>
              <a:rPr lang="ru-RU" dirty="0"/>
              <a:t>видно без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з будь-</a:t>
            </a:r>
            <a:r>
              <a:rPr lang="ru-RU" dirty="0" err="1"/>
              <a:t>якого</a:t>
            </a:r>
            <a:r>
              <a:rPr lang="ru-RU" dirty="0"/>
              <a:t> кута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/>
              <a:t>якісна</a:t>
            </a:r>
            <a:r>
              <a:rPr lang="ru-RU" dirty="0"/>
              <a:t> передача </a:t>
            </a:r>
            <a:r>
              <a:rPr lang="ru-RU" dirty="0" err="1"/>
              <a:t>кольору</a:t>
            </a:r>
            <a:r>
              <a:rPr lang="ru-RU" dirty="0"/>
              <a:t> (</a:t>
            </a:r>
            <a:r>
              <a:rPr lang="ru-RU" dirty="0" err="1"/>
              <a:t>високий</a:t>
            </a:r>
            <a:r>
              <a:rPr lang="ru-RU" dirty="0"/>
              <a:t> контраст)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/>
              <a:t>низьке</a:t>
            </a:r>
            <a:r>
              <a:rPr lang="ru-RU" dirty="0"/>
              <a:t> </a:t>
            </a:r>
            <a:r>
              <a:rPr lang="ru-RU" dirty="0" err="1"/>
              <a:t>енергоспоживання</a:t>
            </a:r>
            <a:r>
              <a:rPr lang="ru-RU" dirty="0"/>
              <a:t> при </a:t>
            </a:r>
            <a:r>
              <a:rPr lang="ru-RU" dirty="0" err="1"/>
              <a:t>тій</a:t>
            </a:r>
            <a:r>
              <a:rPr lang="ru-RU" dirty="0"/>
              <a:t> же </a:t>
            </a:r>
            <a:r>
              <a:rPr lang="ru-RU" dirty="0" err="1"/>
              <a:t>яскравості</a:t>
            </a: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гнучких</a:t>
            </a:r>
            <a:r>
              <a:rPr lang="ru-RU" dirty="0"/>
              <a:t> </a:t>
            </a:r>
            <a:r>
              <a:rPr lang="ru-RU" dirty="0" err="1"/>
              <a:t>екранів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1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446</TotalTime>
  <Words>236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Побудова та принцип дії дисплеїв</vt:lpstr>
      <vt:lpstr>Що це таке?</vt:lpstr>
      <vt:lpstr>Типи дисплеїв телефонів</vt:lpstr>
      <vt:lpstr>LCD-дисплеї</vt:lpstr>
      <vt:lpstr>STN-матриця</vt:lpstr>
      <vt:lpstr>TFT-матриця</vt:lpstr>
      <vt:lpstr>IPS-матриця</vt:lpstr>
      <vt:lpstr>OLED-дисплеї</vt:lpstr>
      <vt:lpstr>OLED-дисплеї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23</cp:revision>
  <dcterms:created xsi:type="dcterms:W3CDTF">2016-05-28T15:17:20Z</dcterms:created>
  <dcterms:modified xsi:type="dcterms:W3CDTF">2016-05-29T17:20:07Z</dcterms:modified>
</cp:coreProperties>
</file>